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  <p:sldId id="259" r:id="rId8"/>
    <p:sldId id="26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2"/>
    <p:restoredTop sz="94619"/>
  </p:normalViewPr>
  <p:slideViewPr>
    <p:cSldViewPr snapToGrid="0">
      <p:cViewPr varScale="1">
        <p:scale>
          <a:sx n="109" d="100"/>
          <a:sy n="109" d="100"/>
        </p:scale>
        <p:origin x="6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8A718A-F54E-E6EA-6814-913F0CB34C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0E28F12-16E7-1A1E-D3B5-7BD1BDD5C8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A58E011-F11A-206C-35B7-465C6DA31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3364-4DB0-424B-8F98-F79E0B2A39E9}" type="datetimeFigureOut">
              <a:rPr lang="tr-TR" smtClean="0"/>
              <a:t>10.09.2025</a:t>
            </a:fld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79A8A23-BFB0-C02D-45F4-F55E29EBA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5BF39A1-C11A-B55A-C85E-F09C9B38D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8FAE-0885-44E8-8A42-B6142C6054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6231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D6DFE4D-7691-E5B8-D7A3-7BD1FEEBB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E25CAA5-62EC-B640-F51C-D9DA6235B1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E5D4CE4-E6DB-0510-C3D0-16A6A8CBC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3364-4DB0-424B-8F98-F79E0B2A39E9}" type="datetimeFigureOut">
              <a:rPr lang="tr-TR" smtClean="0"/>
              <a:t>10.09.2025</a:t>
            </a:fld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8C3FFFC-01A9-275B-A4B3-ABBF02E84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100891B-9F32-BD2D-2854-E209A594E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8FAE-0885-44E8-8A42-B6142C6054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515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6C24D93-0438-714F-323D-E52407D2AA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4CAF937-FAC4-AB46-DB31-2BDC0A8BC0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2F17EF8-FE7C-3863-7221-62409942D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3364-4DB0-424B-8F98-F79E0B2A39E9}" type="datetimeFigureOut">
              <a:rPr lang="tr-TR" smtClean="0"/>
              <a:t>10.09.2025</a:t>
            </a:fld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FDF5B14-EDC2-DF9A-8460-2D009B5A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EFBA6CC-FFD9-680B-9CFD-927DD60C1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8FAE-0885-44E8-8A42-B6142C6054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0041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3E2296-E9DC-075A-60CC-25945EA06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B72FC7-71C5-70F0-DBBB-00FDE62B5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7DD677F-C01D-14C2-4A76-8BDDC4440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3364-4DB0-424B-8F98-F79E0B2A39E9}" type="datetimeFigureOut">
              <a:rPr lang="tr-TR" smtClean="0"/>
              <a:t>10.09.2025</a:t>
            </a:fld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49EAE94-B765-3AD3-F4D2-73CF9FC4F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2815734-15A5-F676-C591-30AF08949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8FAE-0885-44E8-8A42-B6142C6054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52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850EDD-B0DD-EC0A-A411-613590F54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FF0543E-F7E9-E0FA-ED3F-3DFEE45D2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2CC6030-C0FC-CE2E-567E-683548CD3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3364-4DB0-424B-8F98-F79E0B2A39E9}" type="datetimeFigureOut">
              <a:rPr lang="tr-TR" smtClean="0"/>
              <a:t>10.09.2025</a:t>
            </a:fld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6491269-1F6C-EEC8-030B-936647AA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75621AD-6CDD-F94C-BD1D-A59F712C1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8FAE-0885-44E8-8A42-B6142C6054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086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0B5B56D-5AB9-1469-7789-1FF695432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743A9B-EA91-22FC-3F03-3F74785281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6D95168-1175-2882-ED63-E95FD3759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96391B6-27C7-4C7A-3C06-7E03EDC09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3364-4DB0-424B-8F98-F79E0B2A39E9}" type="datetimeFigureOut">
              <a:rPr lang="tr-TR" smtClean="0"/>
              <a:t>10.09.2025</a:t>
            </a:fld>
            <a:endParaRPr lang="tr-TR" dirty="0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4CC4E10-D90A-4186-2CDE-71FDC1FBB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35B988-3554-1B99-A2FF-02FFF8A0C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8FAE-0885-44E8-8A42-B6142C6054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6785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DA4A8F-819E-69A3-3D5C-B6B710C9B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DFE7ACD-28DE-BA6E-506F-63E181A7C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621FF40-552B-F342-FD73-17FB16128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0DE9709-02CB-A389-267B-2F0350CCCC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2969A52-FAFF-61FB-F8C2-6077D66FA0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1CF8C0E-D7D9-B9B2-81B1-1E64EC952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3364-4DB0-424B-8F98-F79E0B2A39E9}" type="datetimeFigureOut">
              <a:rPr lang="tr-TR" smtClean="0"/>
              <a:t>10.09.2025</a:t>
            </a:fld>
            <a:endParaRPr lang="tr-TR" dirty="0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5BA22191-7A13-D9E7-0E21-2ADFC56C2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762081F-61C2-5130-CF41-A8DB0F859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8FAE-0885-44E8-8A42-B6142C6054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7609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F7D107-F422-C6C8-D873-C6274CF00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807C179-756E-BAC6-AB3E-EA275B65D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3364-4DB0-424B-8F98-F79E0B2A39E9}" type="datetimeFigureOut">
              <a:rPr lang="tr-TR" smtClean="0"/>
              <a:t>10.09.2025</a:t>
            </a:fld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DAF599D-52F1-6CC2-C12A-CF48531FE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322AF19-8A43-12FE-277F-836112AEB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8FAE-0885-44E8-8A42-B6142C6054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807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B39ABEF2-E7D7-EF87-1557-47025704D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3364-4DB0-424B-8F98-F79E0B2A39E9}" type="datetimeFigureOut">
              <a:rPr lang="tr-TR" smtClean="0"/>
              <a:t>10.09.2025</a:t>
            </a:fld>
            <a:endParaRPr lang="tr-TR" dirty="0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427FDA9-DDDC-F4C6-E386-58447DB46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279D45C-FB07-0B7B-3895-9081B520B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8FAE-0885-44E8-8A42-B6142C6054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1083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7C6143-3476-AD62-A74E-7B9DF8EA0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A75FE6-80AD-843E-A19E-9E06E0B3E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7EA8969-B091-7CAC-03B2-9EB2652C60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E19043B-B21C-5AC3-8865-E72F5B92F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3364-4DB0-424B-8F98-F79E0B2A39E9}" type="datetimeFigureOut">
              <a:rPr lang="tr-TR" smtClean="0"/>
              <a:t>10.09.2025</a:t>
            </a:fld>
            <a:endParaRPr lang="tr-TR" dirty="0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A2196E7-5EBC-71BD-C9B0-16E42E554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71FF927-EECD-A6F0-5C39-89BBF28E8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8FAE-0885-44E8-8A42-B6142C6054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827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A188FB-B61A-5021-09D8-C9065EA88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A4F0473-EBCE-ED2F-C112-A5D328CCD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9203E79-9CCC-4AD0-1BB9-64721748F5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5C49E68-AF5C-BA97-3578-91D504C54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3364-4DB0-424B-8F98-F79E0B2A39E9}" type="datetimeFigureOut">
              <a:rPr lang="tr-TR" smtClean="0"/>
              <a:t>10.09.2025</a:t>
            </a:fld>
            <a:endParaRPr lang="tr-TR" dirty="0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83F06C9-83A6-A649-E792-1BDBC77AE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8954DD9-E8D4-6312-32E9-7058618DB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8FAE-0885-44E8-8A42-B6142C6054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6703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1025270-A345-F43C-1E8B-AE367FE76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281045A-91E5-CD9D-85D7-01B59ACF3B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793E09A-9671-443C-84DB-110DF4C73F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33364-4DB0-424B-8F98-F79E0B2A39E9}" type="datetimeFigureOut">
              <a:rPr lang="tr-TR" smtClean="0"/>
              <a:t>10.09.2025</a:t>
            </a:fld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15AC6D6-714A-B7E7-33A2-C2F0411109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7D8E8FE-71A3-23D1-6456-E03B52EF78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D8FAE-0885-44E8-8A42-B6142C6054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6898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4E9E25CF-A8A0-232C-BA47-8AA1943BA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319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25AE855F-A30D-8D92-347B-AFF961AE55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B7F71767-EDC1-8926-5A2D-0864EF10A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2579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3CFF5A9C-4869-B123-9960-B16A2DE908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pic>
        <p:nvPicPr>
          <p:cNvPr id="4" name="Grafik 3" descr="İşaret parmağıyla sağı gösteren elin tersi düz dolguyla">
            <a:extLst>
              <a:ext uri="{FF2B5EF4-FFF2-40B4-BE49-F238E27FC236}">
                <a16:creationId xmlns:a16="http://schemas.microsoft.com/office/drawing/2014/main" id="{472F3726-2269-52D6-2F2E-47C5F7C955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5050991">
            <a:off x="7298348" y="5953241"/>
            <a:ext cx="796196" cy="796196"/>
          </a:xfrm>
          <a:prstGeom prst="rect">
            <a:avLst/>
          </a:prstGeom>
        </p:spPr>
      </p:pic>
      <p:sp>
        <p:nvSpPr>
          <p:cNvPr id="7" name="Başlık 6">
            <a:extLst>
              <a:ext uri="{FF2B5EF4-FFF2-40B4-BE49-F238E27FC236}">
                <a16:creationId xmlns:a16="http://schemas.microsoft.com/office/drawing/2014/main" id="{7DDA7104-624B-C00D-A6EF-949ADC3E9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977" y="2103437"/>
            <a:ext cx="10515600" cy="1325563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3166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95945E-E297-646B-9667-8861C19675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D535770F-B522-C9C2-4DBE-4C4A30C3E5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897"/>
          <a:stretch>
            <a:fillRect/>
          </a:stretch>
        </p:blipFill>
        <p:spPr>
          <a:xfrm>
            <a:off x="0" y="0"/>
            <a:ext cx="12192000" cy="1652954"/>
          </a:xfrm>
        </p:spPr>
      </p:pic>
      <p:sp>
        <p:nvSpPr>
          <p:cNvPr id="7" name="Başlık 6">
            <a:extLst>
              <a:ext uri="{FF2B5EF4-FFF2-40B4-BE49-F238E27FC236}">
                <a16:creationId xmlns:a16="http://schemas.microsoft.com/office/drawing/2014/main" id="{7CFE223F-75D0-1F63-09BB-B37841B8F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977" y="2103437"/>
            <a:ext cx="10515600" cy="1325563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8030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ECBCA7-553A-EC8A-946D-C4B4B41D15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9570DB84-BEFC-3870-ECCB-CBF3B1915D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897"/>
          <a:stretch>
            <a:fillRect/>
          </a:stretch>
        </p:blipFill>
        <p:spPr>
          <a:xfrm>
            <a:off x="7104185" y="6168210"/>
            <a:ext cx="5087815" cy="689790"/>
          </a:xfrm>
        </p:spPr>
      </p:pic>
      <p:sp>
        <p:nvSpPr>
          <p:cNvPr id="7" name="Başlık 6">
            <a:extLst>
              <a:ext uri="{FF2B5EF4-FFF2-40B4-BE49-F238E27FC236}">
                <a16:creationId xmlns:a16="http://schemas.microsoft.com/office/drawing/2014/main" id="{F2E62F86-D1B6-9AE5-CB9E-FE647FC35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977" y="2103437"/>
            <a:ext cx="10515600" cy="1325563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6274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2422F6DF3C252D40AD5278747EEF3A7E" ma:contentTypeVersion="14" ma:contentTypeDescription="Yeni belge oluşturun." ma:contentTypeScope="" ma:versionID="f9fb53cfaf5aa60be56b8f8384fe0963">
  <xsd:schema xmlns:xsd="http://www.w3.org/2001/XMLSchema" xmlns:xs="http://www.w3.org/2001/XMLSchema" xmlns:p="http://schemas.microsoft.com/office/2006/metadata/properties" xmlns:ns2="8f37dccb-719e-43de-8051-dd4987539974" xmlns:ns3="7e076de8-87d8-46e6-8b6a-fa6fbca46f76" targetNamespace="http://schemas.microsoft.com/office/2006/metadata/properties" ma:root="true" ma:fieldsID="295154166e31973d8c414c5b6041dd69" ns2:_="" ns3:_="">
    <xsd:import namespace="8f37dccb-719e-43de-8051-dd4987539974"/>
    <xsd:import namespace="7e076de8-87d8-46e6-8b6a-fa6fbca46f76"/>
    <xsd:element name="properties">
      <xsd:complexType>
        <xsd:sequence>
          <xsd:element name="documentManagement">
            <xsd:complexType>
              <xsd:all>
                <xsd:element ref="ns2:Tarih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37dccb-719e-43de-8051-dd4987539974" elementFormDefault="qualified">
    <xsd:import namespace="http://schemas.microsoft.com/office/2006/documentManagement/types"/>
    <xsd:import namespace="http://schemas.microsoft.com/office/infopath/2007/PartnerControls"/>
    <xsd:element name="Tarih" ma:index="8" nillable="true" ma:displayName="Tarih" ma:format="DateTime" ma:internalName="Tarih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Resim Etiketleri" ma:readOnly="false" ma:fieldId="{5cf76f15-5ced-4ddc-b409-7134ff3c332f}" ma:taxonomyMulti="true" ma:sspId="c88e9fd9-c8df-47ec-afbc-15d784285b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076de8-87d8-46e6-8b6a-fa6fbca46f76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d94fb610-abc9-4469-9efb-ff27321c6e5d}" ma:internalName="TaxCatchAll" ma:showField="CatchAllData" ma:web="7e076de8-87d8-46e6-8b6a-fa6fbca46f7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f37dccb-719e-43de-8051-dd4987539974">
      <Terms xmlns="http://schemas.microsoft.com/office/infopath/2007/PartnerControls"/>
    </lcf76f155ced4ddcb4097134ff3c332f>
    <TaxCatchAll xmlns="7e076de8-87d8-46e6-8b6a-fa6fbca46f76" xsi:nil="true"/>
    <Tarih xmlns="8f37dccb-719e-43de-8051-dd498753997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91E007-5952-45F3-936B-D6AD11B0C5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37dccb-719e-43de-8051-dd4987539974"/>
    <ds:schemaRef ds:uri="7e076de8-87d8-46e6-8b6a-fa6fbca46f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1598733-C128-4183-8035-4A9D417D1C64}">
  <ds:schemaRefs>
    <ds:schemaRef ds:uri="http://schemas.microsoft.com/office/2006/documentManagement/types"/>
    <ds:schemaRef ds:uri="7e076de8-87d8-46e6-8b6a-fa6fbca46f76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  <ds:schemaRef ds:uri="http://purl.org/dc/terms/"/>
    <ds:schemaRef ds:uri="8f37dccb-719e-43de-8051-dd4987539974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16AB973-C3C0-4621-8511-E5B5BD4D5F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0</Words>
  <Application>Microsoft Macintosh PowerPoint</Application>
  <PresentationFormat>Geniş ekran</PresentationFormat>
  <Paragraphs>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YAVUZ AYDEMİR</dc:creator>
  <cp:lastModifiedBy>Evren Ozan Goksel</cp:lastModifiedBy>
  <cp:revision>4</cp:revision>
  <dcterms:created xsi:type="dcterms:W3CDTF">2024-12-10T13:38:01Z</dcterms:created>
  <dcterms:modified xsi:type="dcterms:W3CDTF">2025-09-10T12:53:11Z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0x0101002422F6DF3C252D40AD5278747EEF3A7E</vt:lpwstr>
  </property>
  <property fmtid="{D5CDD505-2E9C-101B-9397-08002B2CF9AE}" pid="3" name="MediaServiceImageTags">
    <vt:lpwstr/>
  </property>
</Properties>
</file>